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5143500" type="screen16x9"/>
  <p:notesSz cx="6858000" cy="9144000"/>
  <p:embeddedFontLst>
    <p:embeddedFont>
      <p:font typeface="Hiragino Maru Gothic ProN W4" panose="020F0400000000000000" pitchFamily="34" charset="-128"/>
      <p:regular r:id="rId18"/>
    </p:embeddedFont>
    <p:embeddedFont>
      <p:font typeface="HiraMaruProN-W4" panose="020F0400000000000000" pitchFamily="34" charset="-128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694"/>
  </p:normalViewPr>
  <p:slideViewPr>
    <p:cSldViewPr snapToGrid="0">
      <p:cViewPr varScale="1">
        <p:scale>
          <a:sx n="161" d="100"/>
          <a:sy n="161" d="100"/>
        </p:scale>
        <p:origin x="80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a42d166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a42d166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42d166a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42d166a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42d166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a42d166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a42d166a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a42d166a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a42d166a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a42d166a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42d166a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42d166a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a42d166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a42d166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42d166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a42d166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42d166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42d166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a42d166a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a42d166a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42d166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a42d166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CoderDojo 浜松へ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ようこそ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9550"/>
            <a:ext cx="185155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223450" y="2304150"/>
            <a:ext cx="6602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Coder Dojo に関わる人たち？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50" y="3030925"/>
            <a:ext cx="2883678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1357775"/>
            <a:ext cx="6215250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に関わる人たち？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494150"/>
            <a:ext cx="5868275" cy="3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に関わる人たち？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50" y="1400550"/>
            <a:ext cx="5575575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に関わる人たち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17222-B4CD-A291-4EF6-35794B37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>
            <a:noAutofit/>
          </a:bodyPr>
          <a:lstStyle/>
          <a:p>
            <a:r>
              <a:rPr kumimoji="1"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ちょっとお願い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C0C87-FF06-D627-6B6C-206A32FE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18893"/>
            <a:ext cx="7688700" cy="2776660"/>
          </a:xfrm>
        </p:spPr>
        <p:txBody>
          <a:bodyPr>
            <a:normAutofit/>
          </a:bodyPr>
          <a:lstStyle/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の活動を広く知らせていくために、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での様子の写真を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 Page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などに公開することがあります。もし、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撮影の際に写さないで欲しい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という要望がありましたら、事前にメンターやボランティアまでお知らせください。</a:t>
            </a:r>
            <a:endParaRPr kumimoji="1" lang="en-US" altLang="ja-JP" sz="16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では参加費は徴収しませんが、継続的に活動を続けていくために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募金を集めています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ワンコイン</a:t>
            </a:r>
            <a:r>
              <a:rPr kumimoji="1" lang="en-US" altLang="ja-JP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100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円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で良いので、ぜひご協力のほどよろしくお願いします。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C5443F-FFA6-5FF5-B611-9CEC224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61" y="68447"/>
            <a:ext cx="1492597" cy="15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967800" y="2359000"/>
            <a:ext cx="484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さあ、やってみよう！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50" y="2719425"/>
            <a:ext cx="2204350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543525" y="230415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Coder Dojo とは？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400200"/>
            <a:ext cx="6008400" cy="337972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98" y="1357850"/>
            <a:ext cx="5908974" cy="3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47325" y="2304150"/>
            <a:ext cx="497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Coder Dojo 浜松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とは？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44" y="3105150"/>
            <a:ext cx="2533800" cy="1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浜松とは？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42200" y="2130575"/>
            <a:ext cx="6964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CoderDojo浜松は、2016年から月に1回ペースで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道場を開いています。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00" y="2896550"/>
            <a:ext cx="217292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浜松とは？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70150" y="1645975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主に次のようなことをやっています。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・Scratch という ブロック・プログラミング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環境による作品制作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・micro:bit などのマイコンボードの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などを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つかったプログラミング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50" y="2500025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28" y="973319"/>
            <a:ext cx="2580222" cy="1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275" y="3440299"/>
            <a:ext cx="1742525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浜松とは？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25000" y="1363900"/>
            <a:ext cx="2068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・Scratch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963375" y="1363900"/>
            <a:ext cx="24411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・micro:bit 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840575" y="3455175"/>
            <a:ext cx="576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75" y="1906371"/>
            <a:ext cx="2643975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50" y="1983196"/>
            <a:ext cx="2235294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653" y="3990375"/>
            <a:ext cx="2235300" cy="100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>
                <a:latin typeface="HiraMaruProN-W4"/>
                <a:ea typeface="HiraMaruProN-W4"/>
                <a:cs typeface="HiraMaruProN-W4"/>
                <a:sym typeface="HiraMaruProN-W4"/>
              </a:rPr>
              <a:t>Coder Dojo 浜松とは？</a:t>
            </a:r>
            <a:endParaRPr sz="20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29125" y="1418750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これ以外にもプログラムに関係あるような事であれば、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自分の興味がある事をしていただいてかまいません。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初めて参加される方や、何からやればよいの？」という方は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会場にScratchの書籍がたくさんあるので、本の内容を写しながらやってみるのも良いでしょう。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150" y="1134675"/>
            <a:ext cx="1161625" cy="1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50" y="3573500"/>
            <a:ext cx="1463425" cy="1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326</Words>
  <Application>Microsoft Macintosh PowerPoint</Application>
  <PresentationFormat>画面に合わせる (16:9)</PresentationFormat>
  <Paragraphs>41</Paragraphs>
  <Slides>15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Arial</vt:lpstr>
      <vt:lpstr>Hiragino Maru Gothic ProN W4</vt:lpstr>
      <vt:lpstr>Lato</vt:lpstr>
      <vt:lpstr>HiraMaruProN-W4</vt:lpstr>
      <vt:lpstr>Raleway</vt:lpstr>
      <vt:lpstr>Streamline</vt:lpstr>
      <vt:lpstr>CoderDojo 浜松へ ようこそ</vt:lpstr>
      <vt:lpstr>Coder Dojo とは？</vt:lpstr>
      <vt:lpstr>Coder Dojo とは？</vt:lpstr>
      <vt:lpstr>Coder Dojo とは？</vt:lpstr>
      <vt:lpstr>Coder Dojo 浜松 とは？</vt:lpstr>
      <vt:lpstr>Coder Dojo 浜松とは？</vt:lpstr>
      <vt:lpstr>Coder Dojo 浜松とは？</vt:lpstr>
      <vt:lpstr>Coder Dojo 浜松とは？</vt:lpstr>
      <vt:lpstr>Coder Dojo 浜松とは？</vt:lpstr>
      <vt:lpstr>Coder Dojo に関わる人たち？</vt:lpstr>
      <vt:lpstr>Coder Dojo に関わる人たち？ </vt:lpstr>
      <vt:lpstr>Coder Dojo に関わる人たち？ </vt:lpstr>
      <vt:lpstr>Coder Dojo に関わる人たち </vt:lpstr>
      <vt:lpstr>ちょっとお願い</vt:lpstr>
      <vt:lpstr>さあ、やってみよう！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浜松へ ようこそ</dc:title>
  <cp:lastModifiedBy>家 長谷部</cp:lastModifiedBy>
  <cp:revision>3</cp:revision>
  <dcterms:modified xsi:type="dcterms:W3CDTF">2023-07-22T06:22:06Z</dcterms:modified>
</cp:coreProperties>
</file>